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04" r:id="rId3"/>
    <p:sldId id="305" r:id="rId4"/>
    <p:sldId id="330" r:id="rId5"/>
    <p:sldId id="326" r:id="rId6"/>
    <p:sldId id="328" r:id="rId7"/>
    <p:sldId id="332" r:id="rId8"/>
    <p:sldId id="331" r:id="rId9"/>
    <p:sldId id="333" r:id="rId10"/>
    <p:sldId id="334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2C7F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37" d="100"/>
          <a:sy n="137" d="100"/>
        </p:scale>
        <p:origin x="86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ACA8EB-412D-4CB2-B7E5-735EE1E2083E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DF344-E73D-47E5-9EB5-2EF20446B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338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9DF344-E73D-47E5-9EB5-2EF20446B09A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1930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DF344-E73D-47E5-9EB5-2EF20446B09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90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DF344-E73D-47E5-9EB5-2EF20446B09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90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9DF344-E73D-47E5-9EB5-2EF20446B09A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9322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9DF344-E73D-47E5-9EB5-2EF20446B09A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27236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9DF344-E73D-47E5-9EB5-2EF20446B09A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0480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35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7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4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7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5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9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5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7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6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belarus24.by/upload/dev2fun_opengraph/f09/f09fd8db6010dddb1bc22272e30887f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89" r="12212"/>
          <a:stretch/>
        </p:blipFill>
        <p:spPr bwMode="auto">
          <a:xfrm>
            <a:off x="-36513" y="-12473"/>
            <a:ext cx="3888434" cy="515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-1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275856" y="771550"/>
            <a:ext cx="5461388" cy="18002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4139952" y="986847"/>
            <a:ext cx="5004048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ВЫБОРАХ – </a:t>
            </a:r>
            <a:b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И ГРАЖДАНСКИЙ ДОЛГ КАЖДОГО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617894" y="1039872"/>
            <a:ext cx="180020" cy="12926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331260" y="4373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959932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175956" y="2715766"/>
            <a:ext cx="45005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>
                <a:solidFill>
                  <a:srgbClr val="002060"/>
                </a:solidFill>
              </a:rPr>
              <a:t>Единый день </a:t>
            </a:r>
            <a:br>
              <a:rPr lang="ru-RU" sz="2300" b="1" dirty="0">
                <a:solidFill>
                  <a:srgbClr val="002060"/>
                </a:solidFill>
              </a:rPr>
            </a:br>
            <a:r>
              <a:rPr lang="ru-RU" sz="2300" b="1" dirty="0">
                <a:solidFill>
                  <a:srgbClr val="002060"/>
                </a:solidFill>
              </a:rPr>
              <a:t>информирования населения </a:t>
            </a:r>
            <a:br>
              <a:rPr lang="ru-RU" sz="23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732240" y="4484362"/>
            <a:ext cx="1570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январь 2025 г.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-36513" y="4119825"/>
            <a:ext cx="2592289" cy="792088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768" y="4285342"/>
            <a:ext cx="1918968" cy="398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9830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7937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3651870"/>
            <a:ext cx="7981668" cy="10385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1092520" y="-835724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50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6687" y="3881046"/>
            <a:ext cx="2727398" cy="56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AutoShape 4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87824" y="3010396"/>
            <a:ext cx="34428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ПАМЯТКА ИЗБИРАТЕЛЮ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73345" y="483518"/>
            <a:ext cx="2397309" cy="2397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4141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2791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5400000">
            <a:off x="8346559" y="-99314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11561" y="444624"/>
            <a:ext cx="4434548" cy="4254252"/>
          </a:xfrm>
          <a:prstGeom prst="rect">
            <a:avLst/>
          </a:prstGeom>
          <a:solidFill>
            <a:srgbClr val="182C7F">
              <a:alpha val="80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67544" y="267494"/>
            <a:ext cx="1121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0800000">
            <a:off x="3955159" y="1843826"/>
            <a:ext cx="12336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573" y="987574"/>
            <a:ext cx="352845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Как обычно, по-белорусски, чисто, аккуратно, на глазах всего мирового сообщества изберем своего Президента.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283669" y="3651855"/>
            <a:ext cx="39364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200" i="1" dirty="0" err="1">
                <a:solidFill>
                  <a:schemeClr val="bg1"/>
                </a:solidFill>
              </a:rPr>
              <a:t>А.Г.Лукашенко</a:t>
            </a:r>
            <a:r>
              <a:rPr lang="ru-RU" sz="1200" i="1" dirty="0">
                <a:solidFill>
                  <a:schemeClr val="bg1"/>
                </a:solidFill>
              </a:rPr>
              <a:t> </a:t>
            </a:r>
          </a:p>
          <a:p>
            <a:r>
              <a:rPr lang="ru-RU" sz="1200" i="1" dirty="0">
                <a:solidFill>
                  <a:schemeClr val="bg1"/>
                </a:solidFill>
              </a:rPr>
              <a:t>Торжественная церемония чествования аграриев </a:t>
            </a:r>
            <a:br>
              <a:rPr lang="ru-RU" sz="1200" i="1" dirty="0">
                <a:solidFill>
                  <a:schemeClr val="bg1"/>
                </a:solidFill>
              </a:rPr>
            </a:br>
            <a:r>
              <a:rPr lang="ru-RU" sz="1200" i="1" dirty="0">
                <a:solidFill>
                  <a:schemeClr val="bg1"/>
                </a:solidFill>
              </a:rPr>
              <a:t>на фестивале-ярмарке "Дажынкі-2024" в </a:t>
            </a:r>
            <a:r>
              <a:rPr lang="ru-RU" sz="1200" i="1" dirty="0" err="1">
                <a:solidFill>
                  <a:schemeClr val="bg1"/>
                </a:solidFill>
              </a:rPr>
              <a:t>г.Воложине</a:t>
            </a:r>
            <a:br>
              <a:rPr lang="ru-RU" sz="1200" i="1" dirty="0">
                <a:solidFill>
                  <a:schemeClr val="bg1"/>
                </a:solidFill>
              </a:rPr>
            </a:br>
            <a:r>
              <a:rPr lang="ru-RU" sz="1200" i="1" dirty="0">
                <a:solidFill>
                  <a:schemeClr val="bg1"/>
                </a:solidFill>
              </a:rPr>
              <a:t>19 октября 2024 г. </a:t>
            </a:r>
            <a:endParaRPr lang="ru-RU" sz="1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7593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 rot="5400000">
            <a:off x="775707" y="-374537"/>
            <a:ext cx="489966" cy="206206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346559" y="4228693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5400000" flipH="1">
            <a:off x="8145606" y="-675275"/>
            <a:ext cx="91630" cy="190515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1275606"/>
            <a:ext cx="4104456" cy="2657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ru-RU" sz="2100" b="1" dirty="0">
                <a:solidFill>
                  <a:srgbClr val="182C7F"/>
                </a:solidFill>
              </a:rPr>
              <a:t>Граждане Республики Беларусь имеют право свободно избирать и быть избранными в государственные органы на основе всеобщего, равного, прямого или косвенного избирательного права </a:t>
            </a:r>
            <a:br>
              <a:rPr lang="ru-RU" sz="2100" b="1" dirty="0">
                <a:solidFill>
                  <a:srgbClr val="182C7F"/>
                </a:solidFill>
              </a:rPr>
            </a:br>
            <a:r>
              <a:rPr lang="ru-RU" sz="2100" b="1" dirty="0">
                <a:solidFill>
                  <a:srgbClr val="182C7F"/>
                </a:solidFill>
              </a:rPr>
              <a:t>при тайном голосовании</a:t>
            </a:r>
            <a:endParaRPr lang="ru-RU" sz="2100" b="1" dirty="0">
              <a:solidFill>
                <a:srgbClr val="182C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471826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38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9238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67647" y="555526"/>
            <a:ext cx="7992888" cy="1152128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587127"/>
            <a:ext cx="770485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ВЫБОРЫ ПРЕЗИДЕНТА РЕСПУБЛИКИ БЕЛАРУСЬ ВСЕГДА ОТЛИЧАЛИСЬ ДОСТАТОЧНО ВЫСОКОЙ ЯВКОЙ ИЗБИРАТЕЛЕЙ</a:t>
            </a:r>
            <a:endParaRPr kumimoji="0" lang="ru-RU" sz="23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18198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7441" y="4181533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718961" y="-1847"/>
            <a:ext cx="200206" cy="413357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4752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555526"/>
            <a:ext cx="2664296" cy="342038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93304" y="728396"/>
            <a:ext cx="26825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ДАННЫМ СОЦОПРОСА, УЧАСТИЕ </a:t>
            </a:r>
            <a:b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ВЫБОРАХ ПРИНИМАЕТ АБСОЛЮТНОЕ БОЛЬШИНСТВО БЕЛОРУСОВ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18198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04900" y="4280778"/>
            <a:ext cx="78115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Аналитический центр </a:t>
            </a:r>
            <a:r>
              <a:rPr lang="ru-RU" sz="1400" i="1" dirty="0" err="1"/>
              <a:t>EcooM</a:t>
            </a:r>
            <a:r>
              <a:rPr lang="ru-RU" sz="1400" i="1" dirty="0"/>
              <a:t>, результаты социологического исследования, проведенного в период с 1 по 21 октября 2024 г.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847888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8558097" y="-118203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64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67647" y="432416"/>
            <a:ext cx="7992888" cy="149630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8882" y="579914"/>
            <a:ext cx="79633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Достоверными установлены подписи следующего количества избирателей в поддержку выдвижения кандидатами в Президенты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18198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7441" y="4181533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718961" y="-1847"/>
            <a:ext cx="200206" cy="413357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1962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728396"/>
            <a:ext cx="3024336" cy="371556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905351"/>
            <a:ext cx="2970584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 ТЕРРИТОРИИ СТРАНЫ ОБРАЗОВАНО </a:t>
            </a:r>
            <a:b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5325 УЧАСТКОВ </a:t>
            </a:r>
            <a:b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ГОЛОСОВАНИЯ НА ВЫБОРАХ ПРЕЗИДЕНТА РЕСПУБЛИКИ</a:t>
            </a:r>
            <a:r>
              <a:rPr kumimoji="0" lang="ru-RU" sz="24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БЕЛАРУСЬ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18198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3099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8800997" y="4561098"/>
            <a:ext cx="200206" cy="4858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9659" y="4181533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718961" y="-1847"/>
            <a:ext cx="200206" cy="413357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04436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5111</TotalTime>
  <Words>175</Words>
  <Application>Microsoft Office PowerPoint</Application>
  <PresentationFormat>Экран (16:9)</PresentationFormat>
  <Paragraphs>22</Paragraphs>
  <Slides>10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Татьяна Протасова</cp:lastModifiedBy>
  <cp:revision>289</cp:revision>
  <dcterms:created xsi:type="dcterms:W3CDTF">2024-07-24T10:48:12Z</dcterms:created>
  <dcterms:modified xsi:type="dcterms:W3CDTF">2025-01-11T05:54:08Z</dcterms:modified>
</cp:coreProperties>
</file>