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D33DA04-6E21-4F5C-ACDA-9412DA4645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53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9809E5-E004-465B-A30B-FA7C3B9342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E7D8-1C24-4379-B0F9-4866CFBFC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A330-1B9C-479E-A7C6-0498FF4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6659-E662-4D5C-9DF2-D5C8428AB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1914-09EE-4F2B-8E95-D9762AE3E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B66-B026-459D-9FB2-A749EE4B2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ECCC-7EBA-4491-80B5-9CF40DF6C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BF71-8402-419E-8033-2D16F623B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21C0-1957-45D9-A552-A0AAAA214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AAF4-E5AE-4AD5-A127-9A4D80190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7F55-EDE2-4C13-B5A6-7AA1EB7FF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CD1908-EBF5-449B-AD18-E86CD79D45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BF147D-DDA6-4F1C-B7CC-0C25589E25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5000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ВИДЕОСКОП ВТП-8 (ДОСМОТРОВАЯ КАМЕРА)</a:t>
            </a:r>
            <a:endParaRPr lang="ru-RU" sz="36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7854696" cy="1643074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Разработчик: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МАРКОВ АЛЕКСЕЙ ПЕТРОВИЧ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Начальник СКБ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Белорусско-Российский университет</a:t>
            </a: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350252" cy="4857784"/>
          </a:xfrm>
          <a:noFill/>
          <a:ln/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Europe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БЕЛОРУССКО-РОССИЙСКИЙ УНИВЕРСИТЕТ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проспект Мира, 43</a:t>
            </a:r>
            <a:endParaRPr lang="en-US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2120</a:t>
            </a:r>
            <a:r>
              <a:rPr lang="en-US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30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, 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Республика Беларусь, Могилев</a:t>
            </a:r>
          </a:p>
          <a:p>
            <a:pPr algn="ctr">
              <a:lnSpc>
                <a:spcPct val="80000"/>
              </a:lnSpc>
              <a:buNone/>
            </a:pP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тел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.: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 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+375 222 2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6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 61 00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,  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+375 222 25 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09 05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факс: 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+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375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 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222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25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10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91</a:t>
            </a:r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marL="0" indent="0" algn="ctr">
              <a:lnSpc>
                <a:spcPct val="80000"/>
              </a:lnSpc>
              <a:buNone/>
              <a:tabLst>
                <a:tab pos="2149475" algn="l"/>
              </a:tabLst>
            </a:pP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E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-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mail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:</a:t>
            </a:r>
            <a:r>
              <a:rPr lang="en-US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 </a:t>
            </a:r>
            <a:r>
              <a:rPr lang="en-US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market@bru.mogilev.by</a:t>
            </a:r>
          </a:p>
          <a:p>
            <a:pPr marL="0" indent="1074738" algn="ctr">
              <a:lnSpc>
                <a:spcPct val="80000"/>
              </a:lnSpc>
              <a:buNone/>
              <a:tabLst>
                <a:tab pos="2149475" algn="l"/>
              </a:tabLst>
            </a:pPr>
            <a:r>
              <a:rPr lang="en-US" sz="1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bru@bru.mogilev.by</a:t>
            </a:r>
          </a:p>
          <a:p>
            <a:pPr algn="ctr">
              <a:lnSpc>
                <a:spcPct val="80000"/>
              </a:lnSpc>
              <a:buNone/>
            </a:pP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WWW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. 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bru.mogilev.by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58246" cy="4286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КОНТАКТНАЯ ИНФОРМАЦИЯ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4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4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4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4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4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4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4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4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4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4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142976" y="857233"/>
            <a:ext cx="6985000" cy="92869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ОСНОВНЫЕ ТЕХНИЧЕСКИЕ ХАРАКТЕРИСТИКИ ВИДЕОСКОПА</a:t>
            </a: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r>
              <a:rPr lang="ru-RU" sz="1600" b="1" dirty="0">
                <a:latin typeface="Verdana" pitchFamily="34" charset="0"/>
              </a:rPr>
              <a:t/>
            </a:r>
            <a:br>
              <a:rPr lang="ru-RU" sz="1600" b="1" dirty="0">
                <a:latin typeface="Verdana" pitchFamily="34" charset="0"/>
              </a:rPr>
            </a:br>
            <a:endParaRPr lang="ru-RU" sz="1600" b="1" dirty="0">
              <a:latin typeface="Verdana" pitchFamily="34" charset="0"/>
            </a:endParaRPr>
          </a:p>
        </p:txBody>
      </p:sp>
      <p:graphicFrame>
        <p:nvGraphicFramePr>
          <p:cNvPr id="3" name="Group 3"/>
          <p:cNvGraphicFramePr>
            <a:graphicFrameLocks/>
          </p:cNvGraphicFramePr>
          <p:nvPr/>
        </p:nvGraphicFramePr>
        <p:xfrm>
          <a:off x="857224" y="1714488"/>
          <a:ext cx="5348288" cy="453707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581400"/>
                <a:gridCol w="1766888"/>
              </a:tblGrid>
              <a:tr h="4921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Диаметр контролируемой трубы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49 – 150 мм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TV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-разрешение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420 ТВЛ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Угол поля зрения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70 / 90 град.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Диагональ ЖКИ монитора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7 дюймов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Разрешение монитора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480 Х 234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Минимальный проходной диаметр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видеокластера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27 мм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Время автономной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4 ч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Диапазон рабочих температур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-5  –  45 С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0</a:t>
                      </a:r>
                      <a:endParaRPr kumimoji="0" lang="ru-RU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Рисунок 3" descr="ВИДЕОБЛОК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7" y="1714488"/>
            <a:ext cx="2321471" cy="222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ЛОК ОБРАБОТ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214818"/>
            <a:ext cx="229451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857232"/>
            <a:ext cx="828680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Предназначен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для визуального контроля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трубопро-водов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, систем вентиляции, вертикальных шахт и труднодоступных мест. 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Видеоскоп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357430"/>
            <a:ext cx="440857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ВИДЕОБЛОК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383708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285720" y="1071546"/>
            <a:ext cx="8643998" cy="242889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anchor="t"/>
          <a:lstStyle/>
          <a:p>
            <a:pPr algn="just" eaLnBrk="0" hangingPunct="0">
              <a:buClr>
                <a:schemeClr val="tx2"/>
              </a:buClr>
            </a:pPr>
            <a:r>
              <a:rPr lang="ru-RU" sz="2000" dirty="0" smtClean="0">
                <a:latin typeface="Century Gothic" pitchFamily="34" charset="0"/>
              </a:rPr>
              <a:t>Разрабатываются </a:t>
            </a:r>
            <a:r>
              <a:rPr lang="ru-RU" sz="2000" dirty="0">
                <a:latin typeface="Century Gothic" pitchFamily="34" charset="0"/>
              </a:rPr>
              <a:t>и </a:t>
            </a:r>
            <a:r>
              <a:rPr lang="ru-RU" sz="2000" dirty="0" smtClean="0">
                <a:latin typeface="Century Gothic" pitchFamily="34" charset="0"/>
              </a:rPr>
              <a:t>производятся </a:t>
            </a:r>
            <a:r>
              <a:rPr lang="ru-RU" sz="2000" dirty="0" err="1">
                <a:latin typeface="Century Gothic" pitchFamily="34" charset="0"/>
              </a:rPr>
              <a:t>видеоскопы</a:t>
            </a:r>
            <a:r>
              <a:rPr lang="ru-RU" sz="2000" dirty="0">
                <a:latin typeface="Century Gothic" pitchFamily="34" charset="0"/>
              </a:rPr>
              <a:t> для визуального контроля под заказ в соответствии с пожеланиями заказчика. </a:t>
            </a:r>
            <a:r>
              <a:rPr lang="ru-RU" sz="2000" dirty="0" smtClean="0">
                <a:latin typeface="Century Gothic" pitchFamily="34" charset="0"/>
              </a:rPr>
              <a:t>Созданные системы </a:t>
            </a:r>
            <a:r>
              <a:rPr lang="ru-RU" sz="2000" dirty="0">
                <a:latin typeface="Century Gothic" pitchFamily="34" charset="0"/>
              </a:rPr>
              <a:t>разработаны по принципу «три в одном» и могут </a:t>
            </a:r>
            <a:r>
              <a:rPr lang="ru-RU" sz="2000" dirty="0" smtClean="0">
                <a:latin typeface="Century Gothic" pitchFamily="34" charset="0"/>
              </a:rPr>
              <a:t>быть использованы как:</a:t>
            </a:r>
          </a:p>
          <a:p>
            <a:pPr algn="ctr" eaLnBrk="0" hangingPunct="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ДОСМОТРОВАЯ КАМЕРА;</a:t>
            </a:r>
          </a:p>
          <a:p>
            <a:pPr algn="ctr" eaLnBrk="0" hangingPunct="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ВИДЕОСКОП ДЛЯ КОНТРОЛЯ ТРУБОПРОВОДОВ;</a:t>
            </a:r>
          </a:p>
          <a:p>
            <a:pPr algn="ctr" defTabSz="442913" eaLnBrk="0" hangingPunct="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ВИДЕОСКОП ДЛЯ КОНТРОЛЯ ВЕРТИКАЛЬНЫХ ШАХТ И КОЛОДЦЕВ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Рисунок 7" descr="РАЗДВИЖНАЯ ШТАН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86190"/>
            <a:ext cx="8572560" cy="2633272"/>
          </a:xfrm>
          <a:prstGeom prst="rect">
            <a:avLst/>
          </a:prstGeom>
          <a:effectLst>
            <a:outerShdw blurRad="50800" dist="190500" dir="5400000" sx="102000" sy="102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8130" y="714356"/>
            <a:ext cx="4387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ОБЛАСТЬ ПРИМЕНЕНИЯ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142984"/>
            <a:ext cx="592935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tabLst>
                <a:tab pos="4105275" algn="l"/>
              </a:tabLst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</a:rPr>
              <a:t>В теплоэнергетике: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</a:rPr>
              <a:t>для обнаружения дефектов в котлах, турбинах, генераторах,  компрессорах трубопроводах и сосудах различного назначения.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4105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</a:rPr>
              <a:t> 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</a:rPr>
              <a:t>В металлургии и машиностроении:</a:t>
            </a:r>
            <a:r>
              <a:rPr kumimoji="0" lang="ru-RU" i="0" u="sng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</a:rPr>
              <a:t>для осмотра узлов печей, контроля качества изготовления формовочных машин, механических передач, подшипников, полостей паяных и сварных конструкций.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Tx/>
              <a:buFont typeface="Wingdings" pitchFamily="2" charset="2"/>
              <a:buChar char="ü"/>
              <a:tabLst>
                <a:tab pos="41052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</a:rPr>
              <a:t> 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</a:rPr>
              <a:t>В службах безопасности и таможне: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</a:rPr>
              <a:t>для осмотра через отверстия содержимого непрозрачной тары без её вскрытия, осмотра автомобилей  и для ряда других специальных целей.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</p:txBody>
      </p:sp>
      <p:pic>
        <p:nvPicPr>
          <p:cNvPr id="6" name="Picture 3" descr="РИС 1"/>
          <p:cNvPicPr>
            <a:picLocks noChangeAspect="1" noChangeArrowheads="1"/>
          </p:cNvPicPr>
          <p:nvPr/>
        </p:nvPicPr>
        <p:blipFill>
          <a:blip r:embed="rId2">
            <a:lum bright="-4000"/>
          </a:blip>
          <a:srcRect/>
          <a:stretch>
            <a:fillRect/>
          </a:stretch>
        </p:blipFill>
        <p:spPr bwMode="auto">
          <a:xfrm>
            <a:off x="4286248" y="5357826"/>
            <a:ext cx="1857388" cy="137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РУИНЫ -2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72503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ОСМОТР ВЕНТИЛЯЦ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429132"/>
            <a:ext cx="271464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ОСМОТР ТС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5357826"/>
            <a:ext cx="2036754" cy="139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РУИНЫ 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357826"/>
            <a:ext cx="1658298" cy="134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200" dirty="0" smtClean="0">
                <a:latin typeface="Century Gothic" pitchFamily="34" charset="0"/>
              </a:rPr>
              <a:t> Оптимальное соотношение цена/ качество.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200" dirty="0" smtClean="0">
                <a:latin typeface="Century Gothic" pitchFamily="34" charset="0"/>
              </a:rPr>
              <a:t> Малый вес и габариты.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200" dirty="0" smtClean="0">
                <a:latin typeface="Century Gothic" pitchFamily="34" charset="0"/>
              </a:rPr>
              <a:t> Возможность автономной работы.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200" dirty="0" smtClean="0">
                <a:latin typeface="Century Gothic" pitchFamily="34" charset="0"/>
              </a:rPr>
              <a:t> Адаптация прибора под требования заказчика.</a:t>
            </a:r>
            <a:endParaRPr lang="ru-RU" sz="2200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785794"/>
            <a:ext cx="3156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ПРЕИМУЩЕСТВА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ОСМОТР ТРУБОПРОВ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214686"/>
            <a:ext cx="2928958" cy="3328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КЛАСТЕР И ТРУБОПРОВ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15313"/>
            <a:ext cx="4650941" cy="3327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857760"/>
            <a:ext cx="778674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В данный момент применяется как средство визуального контроля на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УП 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БелгазПромДиагностика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3" name="Рисунок 2" descr="ОСМОТР СТАНКА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85860"/>
            <a:ext cx="3918543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станок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4071966" cy="329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928670"/>
            <a:ext cx="6215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ПАТЕНТНАЯ ЗАЩИТА РАЗРАБОТКИ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 descr="ПАТЕНТ ВИДЕО-1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420000">
            <a:off x="430586" y="1650720"/>
            <a:ext cx="2697823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4" name="Рисунок 3" descr="ПАТЕНТ ВИДЕО-2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300000">
            <a:off x="2086038" y="2753427"/>
            <a:ext cx="2692524" cy="3725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6" name="Рисунок 5" descr="ПАТЕНТ ВИДЕО-4V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 rot="240000">
            <a:off x="6055710" y="1658044"/>
            <a:ext cx="2607840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5" name="Рисунок 4" descr="ПАТЕНТ ВИДЕО-3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0000">
            <a:off x="4516584" y="2775901"/>
            <a:ext cx="2714644" cy="3764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ПЛОМ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143116"/>
            <a:ext cx="2071670" cy="324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Рисунок 6" descr="ДИПЛОМ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14554"/>
            <a:ext cx="2000264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2500298" y="928670"/>
            <a:ext cx="4289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УЧАСТИЕ В ВЫСТАВКАХ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" name="Рисунок 1" descr="IMG_57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857365"/>
            <a:ext cx="2477218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DSC039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00504"/>
            <a:ext cx="2428892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IMG_57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4000504"/>
            <a:ext cx="2459708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G_57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1857364"/>
            <a:ext cx="2439398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271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Century Gothic</vt:lpstr>
      <vt:lpstr>Constantia</vt:lpstr>
      <vt:lpstr>Europe</vt:lpstr>
      <vt:lpstr>Tahoma</vt:lpstr>
      <vt:lpstr>Times New Roman</vt:lpstr>
      <vt:lpstr>Verdana</vt:lpstr>
      <vt:lpstr>Wingdings</vt:lpstr>
      <vt:lpstr>Wingdings 2</vt:lpstr>
      <vt:lpstr>Поток</vt:lpstr>
      <vt:lpstr>ВИДЕОСКОП ВТП-8 (ДОСМОТРОВАЯ КАМЕРА)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Manager/>
  <Company>BRU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K332-PR</dc:creator>
  <cp:keywords/>
  <dc:description/>
  <cp:lastModifiedBy>Любовь Климова</cp:lastModifiedBy>
  <cp:revision>25</cp:revision>
  <dcterms:created xsi:type="dcterms:W3CDTF">2011-07-29T08:31:04Z</dcterms:created>
  <dcterms:modified xsi:type="dcterms:W3CDTF">2021-06-30T08:43:26Z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TC010721171049</vt:lpwstr>
  </property>
</Properties>
</file>